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Default Extension="png" ContentType="image/png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pdf" ContentType="application/pdf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handoutMasterIdLst>
    <p:handoutMasterId r:id="rId11"/>
  </p:handoutMasterIdLst>
  <p:sldIdLst>
    <p:sldId id="256" r:id="rId2"/>
    <p:sldId id="333" r:id="rId3"/>
    <p:sldId id="334" r:id="rId4"/>
    <p:sldId id="335" r:id="rId5"/>
    <p:sldId id="336" r:id="rId6"/>
    <p:sldId id="338" r:id="rId7"/>
    <p:sldId id="339" r:id="rId8"/>
    <p:sldId id="34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5/7/10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5/7/10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png.org/pub/png/libpng.html" TargetMode="External"/><Relationship Id="rId4" Type="http://schemas.openxmlformats.org/officeDocument/2006/relationships/hyperlink" Target="http://www.boutell.com/gd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zip.org/zli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ublic@127.0.0.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ss.oetiker.ch/mrtg/doc/index.en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Διαμ</a:t>
            </a:r>
            <a:r>
              <a:rPr lang="el-GR" sz="3200" dirty="0" smtClean="0">
                <a:latin typeface="Arial"/>
                <a:cs typeface="Arial"/>
              </a:rPr>
              <a:t>όρφωση </a:t>
            </a:r>
            <a:r>
              <a:rPr lang="en-US" sz="3200" dirty="0" smtClean="0">
                <a:latin typeface="Arial"/>
                <a:cs typeface="Arial"/>
              </a:rPr>
              <a:t>MRTG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382000" cy="4038600"/>
          </a:xfrm>
        </p:spPr>
        <p:txBody>
          <a:bodyPr/>
          <a:lstStyle/>
          <a:p>
            <a:r>
              <a:rPr lang="en-US" dirty="0" smtClean="0"/>
              <a:t>Multi Router Traffic Generator</a:t>
            </a:r>
            <a:endParaRPr lang="el-GR" dirty="0" smtClean="0"/>
          </a:p>
          <a:p>
            <a:r>
              <a:rPr lang="el-GR" dirty="0" smtClean="0"/>
              <a:t>Χρησιμοποιείται </a:t>
            </a:r>
            <a:endParaRPr lang="en-US" dirty="0" smtClean="0"/>
          </a:p>
          <a:p>
            <a:pPr lvl="1"/>
            <a:r>
              <a:rPr lang="el-GR" dirty="0" smtClean="0"/>
              <a:t>για τον έλεγχο του δικτύου </a:t>
            </a:r>
          </a:p>
          <a:p>
            <a:pPr lvl="3"/>
            <a:r>
              <a:rPr lang="el-GR" dirty="0" smtClean="0"/>
              <a:t>Αξιοποιεί το </a:t>
            </a:r>
            <a:r>
              <a:rPr lang="en-US" dirty="0" smtClean="0"/>
              <a:t>SNMP</a:t>
            </a:r>
          </a:p>
          <a:p>
            <a:pPr lvl="1"/>
            <a:r>
              <a:rPr lang="el-GR" dirty="0" smtClean="0"/>
              <a:t>για τη γραφική απεικόνιση των επιθυμητών παραμέτρων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73DFC7-84D5-1F4D-AFFD-09F4A5C62B4B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Διαμόρφωση του </a:t>
            </a:r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την εγκατάσταση του </a:t>
            </a:r>
            <a:r>
              <a:rPr lang="en-US" dirty="0" smtClean="0"/>
              <a:t>MRTG </a:t>
            </a:r>
            <a:r>
              <a:rPr lang="el-GR" dirty="0" smtClean="0"/>
              <a:t>προαπαιτείται:</a:t>
            </a:r>
            <a:endParaRPr lang="el-GR" dirty="0" smtClean="0"/>
          </a:p>
          <a:p>
            <a:pPr lvl="1"/>
            <a:r>
              <a:rPr lang="en-US" dirty="0" err="1" smtClean="0"/>
              <a:t>Zlib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http://www.gzip.org/zlib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Libpng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http://www.libpng.org/pub/png/libpng.html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n-US" dirty="0" err="1" smtClean="0"/>
              <a:t>Gd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http://www.boutell.com/gd/</a:t>
            </a:r>
            <a:r>
              <a:rPr lang="en-US" dirty="0" smtClean="0"/>
              <a:t>)</a:t>
            </a:r>
          </a:p>
          <a:p>
            <a:pPr lvl="3"/>
            <a:r>
              <a:rPr lang="el-GR" dirty="0" smtClean="0"/>
              <a:t>./configure --disable-shared --without-freetype --without-jpeg --without-fontconfig </a:t>
            </a:r>
            <a:endParaRPr lang="el-GR" dirty="0" smtClean="0"/>
          </a:p>
          <a:p>
            <a:pPr lvl="1"/>
            <a:r>
              <a:rPr lang="en-US" dirty="0" err="1" smtClean="0"/>
              <a:t>mrtg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www.mrtg.org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1852C2-E0AB-304D-9956-588DCF47AAAF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Διαμόρφωση </a:t>
            </a:r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>
                <a:latin typeface="Courier"/>
              </a:rPr>
              <a:t>Cd</a:t>
            </a:r>
            <a:r>
              <a:rPr lang="en-US" sz="1800" dirty="0" smtClean="0">
                <a:latin typeface="Courier"/>
              </a:rPr>
              <a:t> usr/local/mrtg-2</a:t>
            </a:r>
          </a:p>
          <a:p>
            <a:r>
              <a:rPr lang="en-US" sz="1800" dirty="0" smtClean="0">
                <a:latin typeface="Courier"/>
              </a:rPr>
              <a:t>./</a:t>
            </a:r>
            <a:r>
              <a:rPr lang="en-US" sz="1800" dirty="0" err="1" smtClean="0">
                <a:latin typeface="Courier"/>
              </a:rPr>
              <a:t>cfgmaker</a:t>
            </a:r>
            <a:r>
              <a:rPr lang="en-US" sz="1800" dirty="0" smtClean="0">
                <a:latin typeface="Courier"/>
              </a:rPr>
              <a:t> --global '</a:t>
            </a:r>
            <a:r>
              <a:rPr lang="en-US" sz="1800" dirty="0" err="1" smtClean="0">
                <a:latin typeface="Courier"/>
              </a:rPr>
              <a:t>WorkDir</a:t>
            </a:r>
            <a:r>
              <a:rPr lang="en-US" sz="1800" dirty="0" smtClean="0">
                <a:latin typeface="Courier"/>
              </a:rPr>
              <a:t>: /usr/local/apache2/htdocs/mrtg --global 'Options[_]: </a:t>
            </a:r>
            <a:r>
              <a:rPr lang="en-US" sz="1800" dirty="0" err="1" smtClean="0">
                <a:latin typeface="Courier"/>
              </a:rPr>
              <a:t>bits,growright</a:t>
            </a:r>
            <a:r>
              <a:rPr lang="en-US" sz="1800" dirty="0" smtClean="0">
                <a:latin typeface="Courier"/>
              </a:rPr>
              <a:t>' \          --output /usr/local/apache2/htdocs/mrtg/cfg/mrtg.cfg    </a:t>
            </a:r>
            <a:r>
              <a:rPr lang="en-US" sz="1800" dirty="0" smtClean="0">
                <a:latin typeface="Courier"/>
                <a:hlinkClick r:id="rId2"/>
              </a:rPr>
              <a:t>public@127.0.0.1</a:t>
            </a:r>
            <a:endParaRPr lang="en-US" sz="1800" dirty="0" smtClean="0">
              <a:latin typeface="Courier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B673A-8B78-1C40-A088-8CD3130A434F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Διαμόρφωση </a:t>
            </a:r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Δείτε το αρχείο mrtg.cfg</a:t>
            </a:r>
          </a:p>
          <a:p>
            <a:r>
              <a:rPr lang="el-GR" dirty="0" smtClean="0"/>
              <a:t>.</a:t>
            </a:r>
            <a:r>
              <a:rPr lang="en-US" dirty="0" smtClean="0"/>
              <a:t>/</a:t>
            </a:r>
            <a:r>
              <a:rPr lang="en-US" dirty="0" err="1" smtClean="0"/>
              <a:t>mrtg</a:t>
            </a:r>
            <a:r>
              <a:rPr lang="en-US" dirty="0" smtClean="0"/>
              <a:t> /usr/local/apache2/htdocs/mrtg/cfg/mrtg.cfg</a:t>
            </a:r>
            <a:endParaRPr lang="el-GR" dirty="0" smtClean="0"/>
          </a:p>
          <a:p>
            <a:r>
              <a:rPr lang="en-US" dirty="0" smtClean="0"/>
              <a:t>./</a:t>
            </a:r>
            <a:r>
              <a:rPr lang="en-US" dirty="0" err="1" smtClean="0"/>
              <a:t>indexmaker</a:t>
            </a:r>
            <a:r>
              <a:rPr lang="en-US" dirty="0" smtClean="0"/>
              <a:t> --output=/usr/local/apache2/htdocs/mrtg/index.html /usr/local/apache2/htdocs/mrtg/cfg/mrtg.cfg</a:t>
            </a:r>
            <a:endParaRPr lang="el-GR" dirty="0" smtClean="0"/>
          </a:p>
          <a:p>
            <a:r>
              <a:rPr lang="el-GR" dirty="0" smtClean="0"/>
              <a:t>Δείτε τα περιεχόμενα του «</a:t>
            </a:r>
            <a:r>
              <a:rPr lang="en-US" dirty="0" smtClean="0"/>
              <a:t>output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45394-FD67-6343-8E5E-C15DD4B83FC4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</a:t>
            </a:r>
            <a:r>
              <a:rPr lang="en-US" dirty="0" smtClean="0"/>
              <a:t> </a:t>
            </a:r>
            <a:r>
              <a:rPr lang="el-GR" dirty="0" smtClean="0"/>
              <a:t>στο </a:t>
            </a:r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Επιλέξτε οποιοδήποτε παράμετρο επιθυμείτε για επίβλεψη και απεικονίστε τη γραφικά παρακολουθώντας την κίνηση του συστήματος σας για χρονική διάρκεια 1 ώρας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6DB02-2A9F-9B46-8FE4-ADCC1890F3E0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Πληφοροφίες Διαμόρφωσης </a:t>
            </a:r>
            <a:r>
              <a:rPr lang="en-US" dirty="0" smtClean="0"/>
              <a:t>MRTG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http://oss.oetiker.ch/mrtg/doc/index.en.html</a:t>
            </a:r>
            <a:endParaRPr lang="en-US" dirty="0" smtClean="0"/>
          </a:p>
          <a:p>
            <a:r>
              <a:rPr lang="en-US" dirty="0" smtClean="0"/>
              <a:t>http://www.linuxhomenetworking.com/wiki/index.php/Quick_HOWTO_:_Ch23_:_Advanced_MRTG_for_Linux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1093B-A336-FD40-9191-7A0F476CC939}" type="datetime1">
              <a:rPr lang="en-US" smtClean="0"/>
              <a:pPr>
                <a:defRPr/>
              </a:pPr>
              <a:t>5/7/10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Πανεπιστήμιο Πελοποννήσου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BF627-69F7-4D4B-9AF7-4B9EBC7B2E2E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</a:t>
            </a:r>
            <a:r>
              <a:rPr lang="el-GR" dirty="0" smtClean="0"/>
              <a:t>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839</TotalTime>
  <Words>319</Words>
  <Application>Microsoft Macintosh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Focus</vt:lpstr>
      <vt:lpstr>Διαμόρφωση MRTG</vt:lpstr>
      <vt:lpstr>MRTG</vt:lpstr>
      <vt:lpstr>Διαμόρφωση του MRTG</vt:lpstr>
      <vt:lpstr>Διαμόρφωση MRTG</vt:lpstr>
      <vt:lpstr>Διαμόρφωση MRTG</vt:lpstr>
      <vt:lpstr>Εργασία στο MRTG</vt:lpstr>
      <vt:lpstr>Πληφοροφίες Διαμόρφωσης MRTG</vt:lpstr>
      <vt:lpstr>Ερώτησεις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239</cp:revision>
  <dcterms:created xsi:type="dcterms:W3CDTF">2010-05-07T10:00:52Z</dcterms:created>
  <dcterms:modified xsi:type="dcterms:W3CDTF">2010-05-07T10:11:00Z</dcterms:modified>
</cp:coreProperties>
</file>