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Layouts/slideLayout7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Default Extension="png" ContentType="image/png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pdf" ContentType="application/pdf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10"/>
  </p:notesMasterIdLst>
  <p:handoutMasterIdLst>
    <p:handoutMasterId r:id="rId11"/>
  </p:handoutMasterIdLst>
  <p:sldIdLst>
    <p:sldId id="256" r:id="rId2"/>
    <p:sldId id="333" r:id="rId3"/>
    <p:sldId id="334" r:id="rId4"/>
    <p:sldId id="335" r:id="rId5"/>
    <p:sldId id="336" r:id="rId6"/>
    <p:sldId id="338" r:id="rId7"/>
    <p:sldId id="339" r:id="rId8"/>
    <p:sldId id="34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89" d="100"/>
          <a:sy n="89" d="100"/>
        </p:scale>
        <p:origin x="-7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5B931C-C92E-6D43-9193-C90AF43A6459}" type="datetimeFigureOut">
              <a:rPr lang="en-US" smtClean="0"/>
              <a:pPr/>
              <a:t>5/7/10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08C51-A5D4-A840-B1C2-F601CDE78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105C96-CB59-CB43-A02A-B8D5AA1996AD}" type="datetimeFigureOut">
              <a:rPr lang="en-US" smtClean="0"/>
              <a:pPr/>
              <a:t>5/7/10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7B667-B3A5-5D4F-9406-EB3149061E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7B667-B3A5-5D4F-9406-EB3149061EA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1572768"/>
            <a:ext cx="4910328" cy="2130552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3711388"/>
            <a:ext cx="4910328" cy="88696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5/7/10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 smtClean="0"/>
              <a:pPr/>
              <a:t>‹#›</a:t>
            </a:fld>
            <a:endParaRPr/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121024" y="85165"/>
            <a:ext cx="4433047" cy="4433047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79294" y="112058"/>
            <a:ext cx="4201255" cy="4201255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264460" y="138952"/>
            <a:ext cx="3988777" cy="4056383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264460" y="138953"/>
            <a:ext cx="3897026" cy="3897026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127000" dist="63500" dir="162000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1178859"/>
            <a:ext cx="9144000" cy="45291"/>
            <a:chOff x="0" y="1613647"/>
            <a:chExt cx="9144000" cy="45291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0" y="5715000"/>
            <a:ext cx="9144000" cy="45291"/>
            <a:chOff x="0" y="1613647"/>
            <a:chExt cx="9144000" cy="45291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581400" cy="1252538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895600"/>
            <a:ext cx="3581400" cy="2438400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6A0B-D499-425D-9760-7E378B1D24E7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85131" y="1116106"/>
            <a:ext cx="4724400" cy="4724400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3386" y="1148001"/>
            <a:ext cx="4434840" cy="4434987"/>
          </a:xfrm>
          <a:prstGeom prst="ellipse">
            <a:avLst/>
          </a:prstGeom>
          <a:effectLst>
            <a:innerShdw blurRad="63500" dist="50800" dir="18900000">
              <a:prstClr val="black">
                <a:alpha val="3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1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B973-48D0-47D2-BD1A-81DAC74A0928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6500" y="609600"/>
            <a:ext cx="15875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6294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6499" y="6356350"/>
            <a:ext cx="1148229" cy="365125"/>
          </a:xfrm>
        </p:spPr>
        <p:txBody>
          <a:bodyPr/>
          <a:lstStyle/>
          <a:p>
            <a:fld id="{93714E26-7EC0-4FCC-8AD8-71E9EC27DEDB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4065260" y="3406355"/>
            <a:ext cx="6858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870FB-149D-4255-9221-CF258F891615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10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5" descr="uoplogo.gi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350838"/>
            <a:ext cx="1143000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5376" y="1573306"/>
            <a:ext cx="3653117" cy="2133600"/>
          </a:xfrm>
        </p:spPr>
        <p:txBody>
          <a:bodyPr anchor="b" anchorCtr="0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65376" y="3998259"/>
            <a:ext cx="3653117" cy="883024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1EDB-CE87-4BA6-95D9-AD3AE9C734F7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smtClean="0"/>
              <a:t>
              </a:t>
            </a:r>
            <a:endParaRPr/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134471" y="685800"/>
            <a:ext cx="5268049" cy="526804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229676" y="712694"/>
            <a:ext cx="4983480" cy="4983480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Picture Placeholder 24"/>
          <p:cNvSpPr>
            <a:spLocks noGrp="1"/>
          </p:cNvSpPr>
          <p:nvPr>
            <p:ph type="pic" sz="quarter" idx="13"/>
          </p:nvPr>
        </p:nvSpPr>
        <p:spPr>
          <a:xfrm>
            <a:off x="241232" y="716992"/>
            <a:ext cx="4906459" cy="4852935"/>
          </a:xfrm>
          <a:prstGeom prst="ellipse">
            <a:avLst/>
          </a:prstGeom>
          <a:effectLst>
            <a:innerShdw blurRad="63500" dist="50800" dir="16200000">
              <a:prstClr val="black">
                <a:alpha val="30000"/>
              </a:prstClr>
            </a:innerShdw>
          </a:effectLst>
        </p:spPr>
        <p:txBody>
          <a:bodyPr>
            <a:normAutofit/>
          </a:bodyPr>
          <a:lstStyle>
            <a:lvl1pPr algn="r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8013" cy="1362075"/>
          </a:xfrm>
        </p:spPr>
        <p:txBody>
          <a:bodyPr anchor="b" anchorCtr="0">
            <a:normAutofit/>
          </a:bodyPr>
          <a:lstStyle>
            <a:lvl1pPr algn="ctr"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29013"/>
            <a:ext cx="8228013" cy="1347787"/>
          </a:xfrm>
        </p:spPr>
        <p:txBody>
          <a:bodyPr anchor="t" anchorCtr="0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grpSp>
        <p:nvGrpSpPr>
          <p:cNvPr id="7" name="Group 7"/>
          <p:cNvGrpSpPr/>
          <p:nvPr/>
        </p:nvGrpSpPr>
        <p:grpSpPr>
          <a:xfrm>
            <a:off x="0" y="1447800"/>
            <a:ext cx="9144000" cy="45291"/>
            <a:chOff x="0" y="1613647"/>
            <a:chExt cx="9144000" cy="45291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0"/>
          <p:cNvGrpSpPr/>
          <p:nvPr/>
        </p:nvGrpSpPr>
        <p:grpSpPr>
          <a:xfrm>
            <a:off x="0" y="4939553"/>
            <a:ext cx="9144000" cy="45291"/>
            <a:chOff x="0" y="1613647"/>
            <a:chExt cx="9144000" cy="45291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2B54-BC1D-466E-98B4-B0082340936C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8" name="Group 1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08C9F-E380-43A3-ADC1-0217F1EB7573}" type="datetime1">
              <a:rPr smtClean="0"/>
              <a:pPr/>
              <a:t>6/3/2007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C791-6992-4CCF-A244-B250C8BB22F1}" type="datetime1">
              <a:rPr smtClean="0"/>
              <a:pPr/>
              <a:t>6/3/2007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6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0578-B892-4967-98F8-D0B4A045ADFD}" type="datetime1">
              <a:rPr smtClean="0"/>
              <a:pPr/>
              <a:t>6/3/2007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58906"/>
            <a:ext cx="3602039" cy="116205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3388" y="273051"/>
            <a:ext cx="4206240" cy="57785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1905001"/>
            <a:ext cx="3602039" cy="3733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DF1B-54EC-4432-8649-0FE40DD46F86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1"/>
            <a:ext cx="82296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112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C1EDB-CE87-4BA6-95D9-AD3AE9C734F7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4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22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0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bpng.org/pub/png/libpng.html" TargetMode="External"/><Relationship Id="rId4" Type="http://schemas.openxmlformats.org/officeDocument/2006/relationships/hyperlink" Target="http://www.boutell.com/gd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zip.org/zlib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public@127.0.0.1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oss.oetiker.ch/mrtg/doc/index.en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d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728" y="1905000"/>
            <a:ext cx="8534400" cy="1447800"/>
          </a:xfrm>
        </p:spPr>
        <p:txBody>
          <a:bodyPr anchor="ctr">
            <a:normAutofit/>
          </a:bodyPr>
          <a:lstStyle/>
          <a:p>
            <a:pPr algn="ctr"/>
            <a:r>
              <a:rPr lang="el-GR" sz="3200" dirty="0" smtClean="0">
                <a:latin typeface="Arial"/>
                <a:cs typeface="Arial"/>
              </a:rPr>
              <a:t>Διαμ</a:t>
            </a:r>
            <a:r>
              <a:rPr lang="el-GR" sz="3200" dirty="0" smtClean="0">
                <a:latin typeface="Arial"/>
                <a:cs typeface="Arial"/>
              </a:rPr>
              <a:t>όρφωση </a:t>
            </a:r>
            <a:r>
              <a:rPr lang="en-US" sz="3200" dirty="0" smtClean="0">
                <a:latin typeface="Arial"/>
                <a:cs typeface="Arial"/>
              </a:rPr>
              <a:t>MRTG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5132832"/>
            <a:ext cx="4910328" cy="886968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Arial"/>
                <a:cs typeface="Arial"/>
              </a:rPr>
              <a:t>Διδάσκων</a:t>
            </a:r>
            <a:r>
              <a:rPr lang="en-US" dirty="0" smtClean="0">
                <a:latin typeface="Arial"/>
                <a:cs typeface="Arial"/>
              </a:rPr>
              <a:t>: </a:t>
            </a:r>
            <a:r>
              <a:rPr lang="en-US" dirty="0" err="1" smtClean="0">
                <a:latin typeface="Arial"/>
                <a:cs typeface="Arial"/>
              </a:rPr>
              <a:t>Δρ</a:t>
            </a:r>
            <a:r>
              <a:rPr lang="en-US" dirty="0" smtClean="0">
                <a:latin typeface="Arial"/>
                <a:cs typeface="Arial"/>
              </a:rPr>
              <a:t>. </a:t>
            </a:r>
            <a:r>
              <a:rPr lang="en-US" dirty="0" err="1" smtClean="0">
                <a:latin typeface="Arial"/>
                <a:cs typeface="Arial"/>
              </a:rPr>
              <a:t>Γενειατάκης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Δημήτρης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e</a:t>
            </a:r>
            <a:r>
              <a:rPr lang="en-US" dirty="0" err="1" smtClean="0">
                <a:latin typeface="Arial"/>
                <a:cs typeface="Arial"/>
              </a:rPr>
              <a:t>-mail:dgen@uop.gr</a:t>
            </a:r>
            <a:endParaRPr lang="en-US" dirty="0">
              <a:latin typeface="Arial"/>
              <a:cs typeface="Arial"/>
            </a:endParaRPr>
          </a:p>
        </p:txBody>
      </p:sp>
      <p:pic>
        <p:nvPicPr>
          <p:cNvPr id="4" name="Picture 5" descr="uoplogo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152400"/>
            <a:ext cx="11430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581400" y="678359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</a:pPr>
            <a:r>
              <a:rPr lang="el-GR" sz="2200" b="1" dirty="0" smtClean="0">
                <a:latin typeface="Arial"/>
                <a:cs typeface="Arial"/>
              </a:rPr>
              <a:t>Τμήμα Επιστήμης &amp;</a:t>
            </a:r>
            <a:r>
              <a:rPr lang="en-US" sz="2200" b="1" dirty="0" smtClean="0">
                <a:latin typeface="Arial"/>
                <a:cs typeface="Arial"/>
              </a:rPr>
              <a:t> </a:t>
            </a:r>
            <a:r>
              <a:rPr lang="el-GR" sz="2200" b="1" dirty="0" smtClean="0">
                <a:latin typeface="Arial"/>
                <a:cs typeface="Arial"/>
              </a:rPr>
              <a:t>Τεχνολ</a:t>
            </a:r>
            <a:r>
              <a:rPr lang="en-US" sz="2200" b="1" dirty="0" smtClean="0">
                <a:latin typeface="Arial"/>
                <a:cs typeface="Arial"/>
              </a:rPr>
              <a:t>.</a:t>
            </a:r>
            <a:r>
              <a:rPr lang="el-GR" sz="2200" b="1" dirty="0" smtClean="0">
                <a:latin typeface="Arial"/>
                <a:cs typeface="Arial"/>
              </a:rPr>
              <a:t> Τηλεπικοινωνιών  </a:t>
            </a:r>
            <a:endParaRPr lang="en-US" sz="2200" b="1" dirty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48975" y="-49887"/>
            <a:ext cx="419962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sz="2200" b="1" dirty="0" smtClean="0">
                <a:latin typeface="Arial"/>
                <a:cs typeface="Arial"/>
              </a:rPr>
              <a:t>Πανεπιστήμιο Πελοποννήσου</a:t>
            </a:r>
            <a:endParaRPr lang="el-GR" sz="2200" b="1" dirty="0">
              <a:latin typeface="Arial"/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MRTG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8382000" cy="4038600"/>
          </a:xfrm>
        </p:spPr>
        <p:txBody>
          <a:bodyPr/>
          <a:lstStyle/>
          <a:p>
            <a:r>
              <a:rPr lang="en-US" dirty="0" smtClean="0"/>
              <a:t>Multi Router Traffic Generator</a:t>
            </a:r>
            <a:endParaRPr lang="el-GR" dirty="0" smtClean="0"/>
          </a:p>
          <a:p>
            <a:r>
              <a:rPr lang="el-GR" dirty="0" smtClean="0"/>
              <a:t>Χρησιμοποιείται </a:t>
            </a:r>
            <a:endParaRPr lang="en-US" dirty="0" smtClean="0"/>
          </a:p>
          <a:p>
            <a:pPr lvl="1"/>
            <a:r>
              <a:rPr lang="el-GR" dirty="0" smtClean="0"/>
              <a:t>για τον έλεγχο του δικτύου </a:t>
            </a:r>
          </a:p>
          <a:p>
            <a:pPr lvl="3"/>
            <a:r>
              <a:rPr lang="el-GR" dirty="0" smtClean="0"/>
              <a:t>Αξιοποιεί το </a:t>
            </a:r>
            <a:r>
              <a:rPr lang="en-US" dirty="0" smtClean="0"/>
              <a:t>SNMP</a:t>
            </a:r>
          </a:p>
          <a:p>
            <a:pPr lvl="1"/>
            <a:r>
              <a:rPr lang="el-GR" dirty="0" smtClean="0"/>
              <a:t>για τη γραφική απεικόνιση των επιθυμητών παραμέτρων 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73DFC7-84D5-1F4D-AFFD-09F4A5C62B4B}" type="datetime1">
              <a:rPr lang="en-US" smtClean="0"/>
              <a:pPr>
                <a:defRPr/>
              </a:pPr>
              <a:t>5/7/10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Πανεπιστήμιο Πελοποννήσου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DBF627-69F7-4D4B-9AF7-4B9EBC7B2E2E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Διαμόρφωση του </a:t>
            </a:r>
            <a:r>
              <a:rPr lang="en-US" dirty="0" smtClean="0"/>
              <a:t>MRTG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Για την εγκατάσταση του </a:t>
            </a:r>
            <a:r>
              <a:rPr lang="en-US" dirty="0" smtClean="0"/>
              <a:t>MRTG </a:t>
            </a:r>
            <a:r>
              <a:rPr lang="el-GR" dirty="0" smtClean="0"/>
              <a:t>προαπαιτείται:</a:t>
            </a:r>
            <a:endParaRPr lang="el-GR" dirty="0" smtClean="0"/>
          </a:p>
          <a:p>
            <a:pPr lvl="1"/>
            <a:r>
              <a:rPr lang="en-US" dirty="0" err="1" smtClean="0"/>
              <a:t>Zlib</a:t>
            </a:r>
            <a:r>
              <a:rPr lang="en-US" dirty="0" smtClean="0"/>
              <a:t> (</a:t>
            </a:r>
            <a:r>
              <a:rPr lang="en-US" dirty="0" smtClean="0">
                <a:hlinkClick r:id="rId2"/>
              </a:rPr>
              <a:t>http://www.gzip.org/zlib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err="1" smtClean="0"/>
              <a:t>Libpng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smtClean="0">
                <a:hlinkClick r:id="rId3"/>
              </a:rPr>
              <a:t>http://www.libpng.org/pub/png/libpng.html</a:t>
            </a:r>
            <a:r>
              <a:rPr lang="en-US" dirty="0" smtClean="0"/>
              <a:t>)</a:t>
            </a:r>
            <a:endParaRPr lang="el-GR" dirty="0" smtClean="0"/>
          </a:p>
          <a:p>
            <a:pPr lvl="1"/>
            <a:r>
              <a:rPr lang="en-US" dirty="0" err="1" smtClean="0"/>
              <a:t>Gd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smtClean="0">
                <a:hlinkClick r:id="rId4"/>
              </a:rPr>
              <a:t>http://www.boutell.com/gd/</a:t>
            </a:r>
            <a:r>
              <a:rPr lang="en-US" dirty="0" smtClean="0"/>
              <a:t>)</a:t>
            </a:r>
          </a:p>
          <a:p>
            <a:pPr lvl="3"/>
            <a:r>
              <a:rPr lang="el-GR" dirty="0" smtClean="0"/>
              <a:t>./configure --disable-shared --without-freetype --without-jpeg --without-fontconfig </a:t>
            </a:r>
            <a:endParaRPr lang="el-GR" dirty="0" smtClean="0"/>
          </a:p>
          <a:p>
            <a:pPr lvl="1"/>
            <a:r>
              <a:rPr lang="en-US" dirty="0" err="1" smtClean="0"/>
              <a:t>mrtg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www.mrtg.org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1852C2-E0AB-304D-9956-588DCF47AAAF}" type="datetime1">
              <a:rPr lang="en-US" smtClean="0"/>
              <a:pPr>
                <a:defRPr/>
              </a:pPr>
              <a:t>5/7/10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Πανεπιστήμιο Πελοποννήσου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DBF627-69F7-4D4B-9AF7-4B9EBC7B2E2E}" type="slidenum">
              <a:rPr lang="el-GR" smtClean="0"/>
              <a:pPr>
                <a:defRPr/>
              </a:pPr>
              <a:t>3</a:t>
            </a:fld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Διαμόρφωση </a:t>
            </a:r>
            <a:r>
              <a:rPr lang="en-US" dirty="0" smtClean="0"/>
              <a:t>MRTG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err="1" smtClean="0">
                <a:latin typeface="Courier"/>
              </a:rPr>
              <a:t>Cd</a:t>
            </a:r>
            <a:r>
              <a:rPr lang="en-US" sz="1800" dirty="0" smtClean="0">
                <a:latin typeface="Courier"/>
              </a:rPr>
              <a:t> usr/local/mrtg-2</a:t>
            </a:r>
          </a:p>
          <a:p>
            <a:r>
              <a:rPr lang="en-US" sz="1800" dirty="0" smtClean="0">
                <a:latin typeface="Courier"/>
              </a:rPr>
              <a:t>./</a:t>
            </a:r>
            <a:r>
              <a:rPr lang="en-US" sz="1800" dirty="0" err="1" smtClean="0">
                <a:latin typeface="Courier"/>
              </a:rPr>
              <a:t>cfgmaker</a:t>
            </a:r>
            <a:r>
              <a:rPr lang="en-US" sz="1800" dirty="0" smtClean="0">
                <a:latin typeface="Courier"/>
              </a:rPr>
              <a:t> --global '</a:t>
            </a:r>
            <a:r>
              <a:rPr lang="en-US" sz="1800" dirty="0" err="1" smtClean="0">
                <a:latin typeface="Courier"/>
              </a:rPr>
              <a:t>WorkDir</a:t>
            </a:r>
            <a:r>
              <a:rPr lang="en-US" sz="1800" dirty="0" smtClean="0">
                <a:latin typeface="Courier"/>
              </a:rPr>
              <a:t>: /usr/local/apache2/htdocs/mrtg --global 'Options[_]: </a:t>
            </a:r>
            <a:r>
              <a:rPr lang="en-US" sz="1800" dirty="0" err="1" smtClean="0">
                <a:latin typeface="Courier"/>
              </a:rPr>
              <a:t>bits,growright</a:t>
            </a:r>
            <a:r>
              <a:rPr lang="en-US" sz="1800" dirty="0" smtClean="0">
                <a:latin typeface="Courier"/>
              </a:rPr>
              <a:t>' \          --output /usr/local/apache2/htdocs/mrtg/cfg/mrtg.cfg    </a:t>
            </a:r>
            <a:r>
              <a:rPr lang="en-US" sz="1800" dirty="0" smtClean="0">
                <a:latin typeface="Courier"/>
                <a:hlinkClick r:id="rId2"/>
              </a:rPr>
              <a:t>public@127.0.0.1</a:t>
            </a:r>
            <a:endParaRPr lang="en-US" sz="1800" dirty="0" smtClean="0">
              <a:latin typeface="Courier"/>
            </a:endParaRPr>
          </a:p>
          <a:p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0B673A-8B78-1C40-A088-8CD3130A434F}" type="datetime1">
              <a:rPr lang="en-US" smtClean="0"/>
              <a:pPr>
                <a:defRPr/>
              </a:pPr>
              <a:t>5/7/10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Πανεπιστήμιο Πελοποννήσου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DBF627-69F7-4D4B-9AF7-4B9EBC7B2E2E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Διαμόρφωση </a:t>
            </a:r>
            <a:r>
              <a:rPr lang="en-US" dirty="0" smtClean="0"/>
              <a:t>MRTG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Δείτε το αρχείο mrtg.cfg</a:t>
            </a:r>
          </a:p>
          <a:p>
            <a:r>
              <a:rPr lang="el-GR" dirty="0" smtClean="0"/>
              <a:t>.</a:t>
            </a:r>
            <a:r>
              <a:rPr lang="en-US" dirty="0" smtClean="0"/>
              <a:t>/</a:t>
            </a:r>
            <a:r>
              <a:rPr lang="en-US" dirty="0" err="1" smtClean="0"/>
              <a:t>mrtg</a:t>
            </a:r>
            <a:r>
              <a:rPr lang="en-US" dirty="0" smtClean="0"/>
              <a:t> /usr/local/apache2/htdocs/mrtg/cfg/mrtg.cfg</a:t>
            </a:r>
            <a:endParaRPr lang="el-GR" dirty="0" smtClean="0"/>
          </a:p>
          <a:p>
            <a:r>
              <a:rPr lang="en-US" dirty="0" smtClean="0"/>
              <a:t>./</a:t>
            </a:r>
            <a:r>
              <a:rPr lang="en-US" dirty="0" err="1" smtClean="0"/>
              <a:t>indexmaker</a:t>
            </a:r>
            <a:r>
              <a:rPr lang="en-US" dirty="0" smtClean="0"/>
              <a:t> --output=/usr/local/apache2/htdocs/mrtg/index.html /usr/local/apache2/htdocs/mrtg/cfg/mrtg.cfg</a:t>
            </a:r>
            <a:endParaRPr lang="el-GR" dirty="0" smtClean="0"/>
          </a:p>
          <a:p>
            <a:r>
              <a:rPr lang="el-GR" dirty="0" smtClean="0"/>
              <a:t>Δείτε τα περιεχόμενα του «</a:t>
            </a:r>
            <a:r>
              <a:rPr lang="en-US" dirty="0" smtClean="0"/>
              <a:t>output</a:t>
            </a:r>
            <a:r>
              <a:rPr lang="el-GR" dirty="0" smtClean="0"/>
              <a:t>»</a:t>
            </a:r>
            <a:r>
              <a:rPr lang="en-US" dirty="0" smtClean="0"/>
              <a:t> </a:t>
            </a:r>
            <a:r>
              <a:rPr lang="el-GR" dirty="0" smtClean="0"/>
              <a:t>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C45394-FD67-6343-8E5E-C15DD4B83FC4}" type="datetime1">
              <a:rPr lang="en-US" smtClean="0"/>
              <a:pPr>
                <a:defRPr/>
              </a:pPr>
              <a:t>5/7/10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Πανεπιστήμιο Πελοποννήσου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DBF627-69F7-4D4B-9AF7-4B9EBC7B2E2E}" type="slidenum">
              <a:rPr lang="el-GR" smtClean="0"/>
              <a:pPr>
                <a:defRPr/>
              </a:pPr>
              <a:t>5</a:t>
            </a:fld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Εργασία</a:t>
            </a:r>
            <a:r>
              <a:rPr lang="en-US" dirty="0" smtClean="0"/>
              <a:t> </a:t>
            </a:r>
            <a:r>
              <a:rPr lang="el-GR" dirty="0" smtClean="0"/>
              <a:t>στο </a:t>
            </a:r>
            <a:r>
              <a:rPr lang="en-US" dirty="0" smtClean="0"/>
              <a:t>MRTG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Επιλέξτε οποιοδήποτε παράμετρο επιθυμείτε για επίβλεψη και απεικονίστε τη γραφικά παρακολουθώντας την κίνηση του συστήματος σας για χρονική διάρκεια 1 ώρας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06DB02-2A9F-9B46-8FE4-ADCC1890F3E0}" type="datetime1">
              <a:rPr lang="en-US" smtClean="0"/>
              <a:pPr>
                <a:defRPr/>
              </a:pPr>
              <a:t>5/7/10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Πανεπιστήμιο Πελοποννήσου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DBF627-69F7-4D4B-9AF7-4B9EBC7B2E2E}" type="slidenum">
              <a:rPr lang="el-GR" smtClean="0"/>
              <a:pPr>
                <a:defRPr/>
              </a:pPr>
              <a:t>6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Πληφοροφίες Διαμόρφωσης </a:t>
            </a:r>
            <a:r>
              <a:rPr lang="en-US" dirty="0" smtClean="0"/>
              <a:t>MRTG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http://oss.oetiker.ch/mrtg/doc/index.en.html</a:t>
            </a:r>
            <a:endParaRPr lang="en-US" dirty="0" smtClean="0"/>
          </a:p>
          <a:p>
            <a:r>
              <a:rPr lang="en-US" dirty="0" smtClean="0"/>
              <a:t>http://www.linuxhomenetworking.com/wiki/index.php/Quick_HOWTO_:_Ch23_:_Advanced_MRTG_for_Linux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A1093B-A336-FD40-9191-7A0F476CC939}" type="datetime1">
              <a:rPr lang="en-US" smtClean="0"/>
              <a:pPr>
                <a:defRPr/>
              </a:pPr>
              <a:t>5/7/10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Πανεπιστήμιο Πελοποννήσου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DBF627-69F7-4D4B-9AF7-4B9EBC7B2E2E}" type="slidenum">
              <a:rPr lang="el-GR" smtClean="0"/>
              <a:pPr>
                <a:defRPr/>
              </a:pPr>
              <a:t>7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</a:t>
            </a:r>
            <a:r>
              <a:rPr lang="el-GR" dirty="0" smtClean="0"/>
              <a:t>ώτησεις</a:t>
            </a:r>
            <a:endParaRPr lang="en-US" dirty="0"/>
          </a:p>
        </p:txBody>
      </p:sp>
      <p:pic>
        <p:nvPicPr>
          <p:cNvPr id="4" name="Content Placeholder 6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3581400" y="2209800"/>
            <a:ext cx="2362200" cy="30480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cus">
  <a:themeElements>
    <a:clrScheme name="Focus">
      <a:dk1>
        <a:sysClr val="windowText" lastClr="000000"/>
      </a:dk1>
      <a:lt1>
        <a:sysClr val="window" lastClr="FFFFFF"/>
      </a:lt1>
      <a:dk2>
        <a:srgbClr val="0064E2"/>
      </a:dk2>
      <a:lt2>
        <a:srgbClr val="B5D2F5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FFE400"/>
      </a:hlink>
      <a:folHlink>
        <a:srgbClr val="A3EC62"/>
      </a:folHlink>
    </a:clrScheme>
    <a:fontScheme name="Focus">
      <a:majorFont>
        <a:latin typeface="Corbel"/>
        <a:ea typeface=""/>
        <a:cs typeface=""/>
        <a:font script="Jpan" typeface="ＭＳ ゴシック"/>
      </a:majorFont>
      <a:minorFont>
        <a:latin typeface="Corbel"/>
        <a:ea typeface=""/>
        <a:cs typeface=""/>
        <a:font script="Jpan" typeface="ＭＳ ゴシック"/>
      </a:minorFont>
    </a:fontScheme>
    <a:fmtScheme name="Focus">
      <a:fillStyleLst>
        <a:solidFill>
          <a:schemeClr val="phClr"/>
        </a:solidFill>
        <a:solidFill>
          <a:schemeClr val="phClr"/>
        </a:solidFill>
        <a:solidFill>
          <a:schemeClr val="phClr">
            <a:satMod val="150000"/>
          </a:schemeClr>
        </a:soli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101600" dist="63500" dir="42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glow rad="101600">
              <a:schemeClr val="lt1"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soft" dir="r">
              <a:rot lat="0" lon="0" rev="5400000"/>
            </a:lightRig>
          </a:scene3d>
          <a:sp3d prstMaterial="softmetal">
            <a:bevelT w="31750" h="63500"/>
          </a:sp3d>
        </a:effectStyle>
      </a:effectStyleLst>
      <a:bgFillStyleLst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Focus.thmx</Template>
  <TotalTime>839</TotalTime>
  <Words>319</Words>
  <Application>Microsoft Macintosh PowerPoint</Application>
  <PresentationFormat>On-screen Show (4:3)</PresentationFormat>
  <Paragraphs>51</Paragraphs>
  <Slides>8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Focus</vt:lpstr>
      <vt:lpstr>Διαμόρφωση MRTG</vt:lpstr>
      <vt:lpstr>MRTG</vt:lpstr>
      <vt:lpstr>Διαμόρφωση του MRTG</vt:lpstr>
      <vt:lpstr>Διαμόρφωση MRTG</vt:lpstr>
      <vt:lpstr>Διαμόρφωση MRTG</vt:lpstr>
      <vt:lpstr>Εργασία στο MRTG</vt:lpstr>
      <vt:lpstr>Πληφοροφίες Διαμόρφωσης MRTG</vt:lpstr>
      <vt:lpstr>Ερώτησεις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Περίγραμμα Θεματικών Ενοτήτων</dc:title>
  <dc:creator>Dimitris Geneiatakis</dc:creator>
  <cp:lastModifiedBy>Dimitris Geneiatakis</cp:lastModifiedBy>
  <cp:revision>239</cp:revision>
  <dcterms:created xsi:type="dcterms:W3CDTF">2010-05-07T10:00:52Z</dcterms:created>
  <dcterms:modified xsi:type="dcterms:W3CDTF">2010-05-07T10:11:00Z</dcterms:modified>
</cp:coreProperties>
</file>