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4/4/2012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4/4/2012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4/4/2012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4/4/2012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4/4/2012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4/4/2012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4/4/2012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4/4/2012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4/4/2012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4/4/2012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4/4/2012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4/4/2012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539552" y="404664"/>
            <a:ext cx="8064896" cy="1224136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schemeClr val="tx1"/>
                </a:solidFill>
              </a:rPr>
              <a:t>Έμποροι και Αγρότες. 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el-GR" b="1" dirty="0" smtClean="0">
                <a:solidFill>
                  <a:schemeClr val="tx1"/>
                </a:solidFill>
              </a:rPr>
              <a:t>Οι </a:t>
            </a:r>
            <a:r>
              <a:rPr lang="el-GR" b="1" dirty="0" smtClean="0">
                <a:solidFill>
                  <a:schemeClr val="tx1"/>
                </a:solidFill>
              </a:rPr>
              <a:t>διακριτοί κόσμοι του ελληνικού κόσμου</a:t>
            </a:r>
          </a:p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276872"/>
            <a:ext cx="3605722" cy="2614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9" y="2276872"/>
            <a:ext cx="3627798" cy="262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cp\Pictures\Οι σαρώσεις μου\2012-04 (Απρ)\σάρωση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3851" y="0"/>
            <a:ext cx="475629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cp\Pictures\Οι σαρώσεις μου\2012-04 (Απρ)\σάρωση0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3213168"/>
            <a:ext cx="4885705" cy="3258003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7" y="332656"/>
            <a:ext cx="4800533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057275"/>
            <a:ext cx="7620000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76672"/>
            <a:ext cx="3888432" cy="6039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772816"/>
            <a:ext cx="4662379" cy="3433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259228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dirty="0" smtClean="0"/>
              <a:t>1770</a:t>
            </a:r>
            <a:r>
              <a:rPr lang="el-GR" dirty="0" smtClean="0"/>
              <a:t>: Μία τομή στον ιστορικό χρόνο</a:t>
            </a:r>
          </a:p>
          <a:p>
            <a:pPr algn="ctr"/>
            <a:r>
              <a:rPr lang="el-GR" dirty="0" smtClean="0"/>
              <a:t>Κρίση και Μετασχηματισμοί</a:t>
            </a:r>
          </a:p>
          <a:p>
            <a:pPr algn="ctr"/>
            <a:r>
              <a:rPr lang="el-GR" dirty="0" smtClean="0"/>
              <a:t>Βιομηχανική Επανάσταση και Εμπόριο</a:t>
            </a:r>
          </a:p>
          <a:p>
            <a:pPr algn="ctr"/>
            <a:r>
              <a:rPr lang="el-GR" dirty="0" smtClean="0"/>
              <a:t>Αγροτικός Κόσμος και Νέες Πραγματικότητες</a:t>
            </a:r>
          </a:p>
          <a:p>
            <a:pPr algn="ctr"/>
            <a:r>
              <a:rPr lang="el-GR" dirty="0" smtClean="0"/>
              <a:t>Το αίτημα της Κοινωνικής Ιστορίας</a:t>
            </a:r>
            <a:endParaRPr lang="el-GR" dirty="0"/>
          </a:p>
        </p:txBody>
      </p:sp>
      <p:pic>
        <p:nvPicPr>
          <p:cNvPr id="7" name="Picture 3" descr="C:\Users\cp\Documents\WORK IN PROGRESS\Kalamata\Yliko powerpoint\Efimeris_1797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284984"/>
            <a:ext cx="7958591" cy="3312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8766321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cp\Pictures\Οι σαρώσεις μου\2012-04 (Απρ)\σάρωση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48680"/>
            <a:ext cx="7344816" cy="5746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7623113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663566"/>
            <a:ext cx="3882008" cy="2882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260648"/>
            <a:ext cx="2574032" cy="193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764" y="116632"/>
            <a:ext cx="9110236" cy="6429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401249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04664"/>
            <a:ext cx="4086648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356992"/>
            <a:ext cx="446449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4484958" cy="3296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2852936"/>
            <a:ext cx="4788024" cy="3537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45897" y="620688"/>
            <a:ext cx="5147339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 descr="C:\Users\cp\Pictures\Οι σαρώσεις μου\2012-04 (Απρ)\σάρωση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48680"/>
            <a:ext cx="3509347" cy="4176464"/>
          </a:xfrm>
          <a:prstGeom prst="rect">
            <a:avLst/>
          </a:prstGeom>
          <a:noFill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3861048"/>
            <a:ext cx="26193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34</Words>
  <Application>Microsoft Office PowerPoint</Application>
  <PresentationFormat>Προβολή στην οθόνη (4:3)</PresentationFormat>
  <Paragraphs>7</Paragraphs>
  <Slides>13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4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cp</dc:creator>
  <cp:lastModifiedBy>cp</cp:lastModifiedBy>
  <cp:revision>11</cp:revision>
  <dcterms:created xsi:type="dcterms:W3CDTF">2012-04-04T16:06:18Z</dcterms:created>
  <dcterms:modified xsi:type="dcterms:W3CDTF">2012-04-04T17:19:57Z</dcterms:modified>
</cp:coreProperties>
</file>