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3ADAA3C-345A-4666-8919-8A7FC07BBF24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80CACF-579C-439D-A03F-53B69604C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rezi.com/akrefcg515bx/usability/?auth_key=e7b5ff6e5371afc39b086ac0dc63cdd38c01643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UgUWvVaKCp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</a:t>
            </a:r>
            <a:r>
              <a:rPr lang="el-GR" dirty="0" smtClean="0"/>
              <a:t>υχρηστία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http://prezi.com/akrefcg515bx/usability/?auth_key=e7b5ff6e5371afc39b086ac0dc63cdd38c016438#_=_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Married With Children </a:t>
            </a:r>
            <a:r>
              <a:rPr lang="en-US" dirty="0" err="1" smtClean="0"/>
              <a:t>Al'S</a:t>
            </a:r>
            <a:r>
              <a:rPr lang="en-US" dirty="0" smtClean="0"/>
              <a:t> On The Phone Part 2 - 8</a:t>
            </a:r>
          </a:p>
          <a:p>
            <a:r>
              <a:rPr lang="en-US" dirty="0" smtClean="0">
                <a:hlinkClick r:id="rId2"/>
              </a:rPr>
              <a:t>http://www.youtube.com/watch?v=UgUWvVaKCpw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Μελέτη εβδομάδας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en-US" dirty="0" err="1" smtClean="0"/>
              <a:t>Constantinos</a:t>
            </a:r>
            <a:r>
              <a:rPr lang="en-US" dirty="0" smtClean="0"/>
              <a:t> K. </a:t>
            </a:r>
            <a:r>
              <a:rPr lang="en-US" dirty="0" err="1" smtClean="0"/>
              <a:t>Coursaris</a:t>
            </a:r>
            <a:r>
              <a:rPr lang="en-US" dirty="0" smtClean="0"/>
              <a:t> and Dan J. Kim. 2011. A Meta-Analytical Review of Empirical Mobile Usability Studies. </a:t>
            </a:r>
            <a:r>
              <a:rPr lang="en-US" i="1" dirty="0" smtClean="0"/>
              <a:t>J. Usability Studies</a:t>
            </a:r>
            <a:r>
              <a:rPr lang="en-US" dirty="0" smtClean="0"/>
              <a:t> 6, 3, Article 11 (May 2011), 55 pages.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Ravi </a:t>
            </a:r>
            <a:r>
              <a:rPr lang="en-US" dirty="0" err="1" smtClean="0"/>
              <a:t>Vatrapu</a:t>
            </a:r>
            <a:r>
              <a:rPr lang="en-US" dirty="0" smtClean="0"/>
              <a:t> and Dan </a:t>
            </a:r>
            <a:r>
              <a:rPr lang="en-US" dirty="0" err="1" smtClean="0"/>
              <a:t>Suthers</a:t>
            </a:r>
            <a:r>
              <a:rPr lang="en-US" dirty="0" smtClean="0"/>
              <a:t>. 2010. Intra- and Inter-Cultural Usability in Computer-Supported Collaboration. </a:t>
            </a:r>
            <a:r>
              <a:rPr lang="en-US" i="1" dirty="0" smtClean="0"/>
              <a:t>J. Usability Studies</a:t>
            </a:r>
            <a:r>
              <a:rPr lang="en-US" dirty="0" smtClean="0"/>
              <a:t> 5, 4, Article 17 (August 2010), 26 pages.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Μελέτη επόμενης…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</a:t>
            </a:r>
            <a:r>
              <a:rPr lang="el-GR" smtClean="0"/>
              <a:t>έχει άλλο … μόνο εργασίες…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Άσκηση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Σχεδιάστε μία κακή ιστοσελίδα που να αναζητά θεατρικές παραστάσεις και να κλείνει εισιτήρια.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223</TotalTime>
  <Words>119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Ευχρηστία</vt:lpstr>
      <vt:lpstr>Slide 2</vt:lpstr>
      <vt:lpstr>Slide 3</vt:lpstr>
      <vt:lpstr>Μελέτη εβδομάδας</vt:lpstr>
      <vt:lpstr>Μελέτη επόμενης…</vt:lpstr>
      <vt:lpstr>Άσκηση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Ευχρηστία</dc:title>
  <dc:creator>angelant</dc:creator>
  <cp:lastModifiedBy>angelant</cp:lastModifiedBy>
  <cp:revision>5</cp:revision>
  <dcterms:created xsi:type="dcterms:W3CDTF">2013-12-11T12:07:58Z</dcterms:created>
  <dcterms:modified xsi:type="dcterms:W3CDTF">2015-01-15T09:48:11Z</dcterms:modified>
</cp:coreProperties>
</file>