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7" autoAdjust="0"/>
    <p:restoredTop sz="94660"/>
  </p:normalViewPr>
  <p:slideViewPr>
    <p:cSldViewPr snapToGrid="0">
      <p:cViewPr varScale="1">
        <p:scale>
          <a:sx n="47" d="100"/>
          <a:sy n="47" d="100"/>
        </p:scale>
        <p:origin x="4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476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8566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3271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8927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8599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9790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9028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8807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1117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4052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4496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4910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708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097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0074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032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3677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37217B3-7718-4E56-BEAD-4DC91C8DA98B}" type="datetimeFigureOut">
              <a:rPr lang="el-GR" smtClean="0"/>
              <a:t>29/5/2020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DE267E0-B730-4AE2-9F01-6500952CE3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593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2800" dirty="0" smtClean="0"/>
              <a:t>Στρατηγός Ντε </a:t>
            </a:r>
            <a:r>
              <a:rPr lang="el-GR" sz="2800" dirty="0" err="1" smtClean="0"/>
              <a:t>Γκωλ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Στρατηγική ανασυγκρότησης καθεστώτος</a:t>
            </a:r>
            <a:endParaRPr lang="el-GR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4</a:t>
            </a:r>
            <a:r>
              <a:rPr lang="el-GR" baseline="30000" dirty="0" smtClean="0"/>
              <a:t>η</a:t>
            </a:r>
            <a:r>
              <a:rPr lang="el-GR" dirty="0" smtClean="0"/>
              <a:t> Γαλλική Δημοκρατία	(1946-1958)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Κοινοβούλιο/πολιτικά κόμματα κέντρο αποφάσεων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Θεσμική υπεροχή Κοινοβουλίου έναντι </a:t>
            </a:r>
            <a:r>
              <a:rPr lang="el-GR" dirty="0" err="1" smtClean="0"/>
              <a:t>Πρωθ</a:t>
            </a:r>
            <a:r>
              <a:rPr lang="el-GR" dirty="0" smtClean="0"/>
              <a:t>/</a:t>
            </a:r>
            <a:r>
              <a:rPr lang="el-GR" dirty="0" err="1" smtClean="0"/>
              <a:t>γού</a:t>
            </a:r>
            <a:r>
              <a:rPr lang="el-GR" dirty="0" smtClean="0"/>
              <a:t>. Πρόεδρος διακοσμητικού χαρακτήρα θεσμός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Βραχύβιες κυβερνήσεις/πολυδιασπάσεις κομμάτων/πολιτική συναλλαγών και ομάδων πίεσης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Αδυναμία λήψης αποφάσεων για κρίσιμα ζητήματα (Ινδοκίνα)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Αδυναμία να ανταποκριθούν στην μεγάλη κρίση του ζητήματος της Αλγερίας (1956)</a:t>
            </a:r>
          </a:p>
          <a:p>
            <a:pPr>
              <a:buFont typeface="+mj-lt"/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1936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3200" dirty="0" smtClean="0"/>
              <a:t>Οι όροι του Ντε </a:t>
            </a:r>
            <a:r>
              <a:rPr lang="el-GR" sz="3200" dirty="0" err="1" smtClean="0"/>
              <a:t>Γκωλ</a:t>
            </a:r>
            <a:r>
              <a:rPr lang="el-GR" sz="3200" dirty="0" smtClean="0"/>
              <a:t> για ανασυγκρότηση καθεστώτος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Αποφασιστική μεταφορά εξουσιών από Κοινοβούλιο στον Πρόεδρο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Το Κοινοβούλιο δεν μπορεί να αντιπροτείνει νομοσχέδια αλλά μόνο να απορρίψει τα προτεινόμενα από την κυβέρνηση με απόλυτη πλειοψηφία.</a:t>
            </a:r>
          </a:p>
          <a:p>
            <a:pPr>
              <a:buFont typeface="+mj-lt"/>
              <a:buAutoNum type="arabicPeriod"/>
            </a:pPr>
            <a:r>
              <a:rPr lang="el-GR" dirty="0" err="1" smtClean="0"/>
              <a:t>Πρωθ</a:t>
            </a:r>
            <a:r>
              <a:rPr lang="el-GR" dirty="0" smtClean="0"/>
              <a:t>/</a:t>
            </a:r>
            <a:r>
              <a:rPr lang="el-GR" dirty="0" err="1" smtClean="0"/>
              <a:t>γός</a:t>
            </a:r>
            <a:r>
              <a:rPr lang="el-GR" dirty="0" smtClean="0"/>
              <a:t> και κυβέρνηση ορίζονται από τον Πρόεδρο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Ο Πρόεδρος μπορεί να προκηρύξει δημοψηφίσματα και να ζητήσει άμεση λαϊκή συναίνεση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Ο Πρόεδρος μπορεί να κηρύξει κατάσταση έκτακτης ανάγκης και να κυβερνά με διατάγματα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Πρόνοια για απευθείας εκλογή Προέδρου από τον λαό</a:t>
            </a:r>
          </a:p>
          <a:p>
            <a:pPr>
              <a:buFont typeface="+mj-lt"/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0192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3200" dirty="0" smtClean="0"/>
              <a:t>Τακτική του Ντε </a:t>
            </a:r>
            <a:r>
              <a:rPr lang="el-GR" sz="3200" dirty="0" err="1" smtClean="0"/>
              <a:t>Γκωλ</a:t>
            </a:r>
            <a:r>
              <a:rPr lang="el-GR" sz="3200" dirty="0" smtClean="0"/>
              <a:t> στο ζήτημα της Αλγερίας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Τεμαχισμός της επίλυσης σε φάσεις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Στην 1</a:t>
            </a:r>
            <a:r>
              <a:rPr lang="el-GR" baseline="30000" dirty="0" smtClean="0"/>
              <a:t>η</a:t>
            </a:r>
            <a:r>
              <a:rPr lang="el-GR" dirty="0" smtClean="0"/>
              <a:t> φάση δεν υποστηρίζει την απόσχιση της Αλγερίας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2</a:t>
            </a:r>
            <a:r>
              <a:rPr lang="el-GR" baseline="30000" dirty="0" smtClean="0"/>
              <a:t>η</a:t>
            </a:r>
            <a:r>
              <a:rPr lang="el-GR" dirty="0" smtClean="0"/>
              <a:t> φάση: υποστηρίζει την ανάγκη αυτοδιάθεσης (η οποία δεν οδηγεί αναγκαστικά σε ανεξαρτησία) με εποπτεία των </a:t>
            </a:r>
            <a:r>
              <a:rPr lang="el-GR" dirty="0" err="1" smtClean="0"/>
              <a:t>αλγερινών</a:t>
            </a:r>
            <a:r>
              <a:rPr lang="el-GR" dirty="0" smtClean="0"/>
              <a:t> εκλογών από γαλλικό στρατό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3</a:t>
            </a:r>
            <a:r>
              <a:rPr lang="el-GR" baseline="30000" dirty="0" smtClean="0"/>
              <a:t>η</a:t>
            </a:r>
            <a:r>
              <a:rPr lang="el-GR" dirty="0" smtClean="0"/>
              <a:t> φάση: Κατηγορεί την ιδέα του πολέμου εναντίον της Αλγερινής αντίστασης και αναδιατυπώνει την έννοια της νίκης (να κρατηθεί η Αλγερία κοντά στην Γαλλία, υπό τον έλεγχο της Γαλλίας αλλά όχι κατ’ ανάγκη ως γαλλικό έδαφος) 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Η συζήτηση επικεντρώνεται στο κόστος της παραμονής στην Αλγερία</a:t>
            </a:r>
          </a:p>
          <a:p>
            <a:pPr>
              <a:buFont typeface="+mj-lt"/>
              <a:buAutoNum type="arabicPeriod"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73597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Οι κρίσεις και τα διλήμματα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Κρίση 4</a:t>
            </a:r>
            <a:r>
              <a:rPr lang="el-GR" baseline="30000" dirty="0" smtClean="0"/>
              <a:t>ης</a:t>
            </a:r>
            <a:r>
              <a:rPr lang="el-GR" dirty="0" smtClean="0"/>
              <a:t> δημοκρατίας στον χειρισμό του </a:t>
            </a:r>
            <a:r>
              <a:rPr lang="el-GR" dirty="0" err="1" smtClean="0"/>
              <a:t>αλγερινού</a:t>
            </a:r>
            <a:r>
              <a:rPr lang="el-GR" dirty="0" smtClean="0"/>
              <a:t> ζητήματος. Δίλημμα: Συνταγματική αλλαγή ή κατάρρευση</a:t>
            </a:r>
          </a:p>
          <a:p>
            <a:r>
              <a:rPr lang="el-GR" dirty="0" smtClean="0"/>
              <a:t>Αποτυχημένο πραξικόπημα και κίνδυνος εμφυλίου. Δίλημμα: Ντε </a:t>
            </a:r>
            <a:r>
              <a:rPr lang="el-GR" dirty="0" err="1" smtClean="0"/>
              <a:t>Γκωλ</a:t>
            </a:r>
            <a:r>
              <a:rPr lang="el-GR" dirty="0" smtClean="0"/>
              <a:t> ή κατάρρευση της δημοκρατίας</a:t>
            </a:r>
          </a:p>
          <a:p>
            <a:r>
              <a:rPr lang="el-GR" dirty="0" smtClean="0"/>
              <a:t>Συνέχιση έκρυθμης κατάστασης στην Αλγερία: Ισχυρή δημοκρατική Γαλλία ή διατήρηση της Αλγερίας ως γαλλικό έδαφος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90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Παράγοντες υποστήριξης στρατηγικής Ντε </a:t>
            </a:r>
            <a:r>
              <a:rPr lang="el-GR" dirty="0" err="1" smtClean="0"/>
              <a:t>Γκωλ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Υποστήριξη μεγάλου αριθμού σημαντικών διανοουμένων που είτε αντιτίθενται στην συνέχιση του πολέμου της Αλγερίας είτε υποστηρίζουν ανοικτά την </a:t>
            </a:r>
            <a:r>
              <a:rPr lang="el-GR" dirty="0" err="1" smtClean="0"/>
              <a:t>αλγερινή</a:t>
            </a:r>
            <a:r>
              <a:rPr lang="el-GR" dirty="0" smtClean="0"/>
              <a:t> ανεξαρτησία</a:t>
            </a:r>
          </a:p>
          <a:p>
            <a:r>
              <a:rPr lang="el-GR" dirty="0" smtClean="0"/>
              <a:t>Κοινοβουλευτική νίκη του </a:t>
            </a:r>
            <a:r>
              <a:rPr lang="el-GR" dirty="0" err="1" smtClean="0"/>
              <a:t>γκωλικού</a:t>
            </a:r>
            <a:r>
              <a:rPr lang="el-GR" dirty="0" smtClean="0"/>
              <a:t> κόμματος: αναγκαστική συμμαχία της </a:t>
            </a:r>
            <a:r>
              <a:rPr lang="el-GR" dirty="0" err="1" smtClean="0"/>
              <a:t>Αριστεράς</a:t>
            </a:r>
            <a:r>
              <a:rPr lang="el-GR" dirty="0" smtClean="0"/>
              <a:t> και περιθωριοποίηση της Δεξιάς που ταυτίζεται με τους πραξικοπηματίες</a:t>
            </a:r>
          </a:p>
          <a:p>
            <a:r>
              <a:rPr lang="el-GR" dirty="0" smtClean="0"/>
              <a:t>Η Γαλλία καθίσταται πυρηνική δύναμη (1960) και δεν χρειάζεται αποικίες για να παίξει κεντρικό ρόλο στο ψυχροπολεμικό διεθνές σύστημα.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935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1030</TotalTime>
  <Words>293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 Boardroom</vt:lpstr>
      <vt:lpstr>Στρατηγός Ντε Γκωλ Στρατηγική ανασυγκρότησης καθεστώτος</vt:lpstr>
      <vt:lpstr>Οι όροι του Ντε Γκωλ για ανασυγκρότηση καθεστώτος</vt:lpstr>
      <vt:lpstr>Τακτική του Ντε Γκωλ στο ζήτημα της Αλγερίας</vt:lpstr>
      <vt:lpstr>Οι κρίσεις και τα διλήμματα</vt:lpstr>
      <vt:lpstr>Παράγοντες υποστήριξης στρατηγικής Ντε Γκωλ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Στρατηγός Ντε Γκωλ Στρατηγική ανασυγκρότησης καθεστώτος</dc:title>
  <dc:creator>sroussos</dc:creator>
  <cp:lastModifiedBy>sroussos</cp:lastModifiedBy>
  <cp:revision>5</cp:revision>
  <dcterms:created xsi:type="dcterms:W3CDTF">2020-05-28T15:33:52Z</dcterms:created>
  <dcterms:modified xsi:type="dcterms:W3CDTF">2020-05-29T08:49:08Z</dcterms:modified>
</cp:coreProperties>
</file>